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1001395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14-06-2012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14-06-2012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14-06-2012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14-06-2012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14-06-2012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14-06-2012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14-06-2012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14-06-2012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14-06-2012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14-06-2012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14-06-2012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D1E4D-6B93-4EE9-8A10-B8AD336451E2}" type="datetimeFigureOut">
              <a:rPr lang="da-DK" smtClean="0"/>
              <a:pPr/>
              <a:t>14-06-2012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boks 6"/>
          <p:cNvSpPr txBox="1"/>
          <p:nvPr/>
        </p:nvSpPr>
        <p:spPr>
          <a:xfrm>
            <a:off x="611560" y="404664"/>
            <a:ext cx="79928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000" b="1" dirty="0" smtClean="0">
                <a:solidFill>
                  <a:schemeClr val="accent6">
                    <a:lumMod val="50000"/>
                  </a:schemeClr>
                </a:solidFill>
              </a:rPr>
              <a:t>Velkommen til kursus i energioptimering af bygninger</a:t>
            </a:r>
            <a:endParaRPr lang="da-DK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/>
          <a:srcRect t="2703"/>
          <a:stretch>
            <a:fillRect/>
          </a:stretch>
        </p:blipFill>
        <p:spPr bwMode="auto">
          <a:xfrm>
            <a:off x="1187624" y="1916832"/>
            <a:ext cx="6660740" cy="43204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Program for kursus i energioptimering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sz="2000" b="1" dirty="0" smtClean="0"/>
              <a:t>Præsentation</a:t>
            </a:r>
          </a:p>
          <a:p>
            <a:pPr lvl="1"/>
            <a:r>
              <a:rPr lang="da-DK" sz="1600" b="1" dirty="0" smtClean="0"/>
              <a:t>Underviser</a:t>
            </a:r>
          </a:p>
          <a:p>
            <a:pPr lvl="1"/>
            <a:r>
              <a:rPr lang="da-DK" sz="1600" b="1" dirty="0" smtClean="0"/>
              <a:t>kursister</a:t>
            </a:r>
          </a:p>
          <a:p>
            <a:endParaRPr lang="da-DK" sz="2000" b="1" dirty="0" smtClean="0"/>
          </a:p>
          <a:p>
            <a:r>
              <a:rPr lang="da-DK" sz="2000" b="1" dirty="0" smtClean="0"/>
              <a:t>Hvorfor energirenovere</a:t>
            </a:r>
          </a:p>
          <a:p>
            <a:pPr lvl="1"/>
            <a:r>
              <a:rPr lang="da-DK" sz="1600" b="1" dirty="0" smtClean="0"/>
              <a:t>Klimakommissionen</a:t>
            </a:r>
          </a:p>
          <a:p>
            <a:pPr lvl="1"/>
            <a:r>
              <a:rPr lang="da-DK" sz="1600" b="1" dirty="0" smtClean="0"/>
              <a:t>CO2 problemet</a:t>
            </a:r>
          </a:p>
          <a:p>
            <a:endParaRPr lang="da-DK" sz="2000" b="1" dirty="0" smtClean="0"/>
          </a:p>
          <a:p>
            <a:r>
              <a:rPr lang="da-DK" sz="2000" b="1" dirty="0" smtClean="0"/>
              <a:t>Effekt og energi</a:t>
            </a:r>
          </a:p>
          <a:p>
            <a:pPr lvl="1"/>
            <a:r>
              <a:rPr lang="da-DK" sz="1600" b="1" dirty="0" smtClean="0"/>
              <a:t>Opgaver</a:t>
            </a:r>
          </a:p>
          <a:p>
            <a:endParaRPr lang="da-DK" sz="2000" b="1" dirty="0" smtClean="0"/>
          </a:p>
          <a:p>
            <a:r>
              <a:rPr lang="da-DK" sz="2000" b="1" dirty="0" smtClean="0"/>
              <a:t>Hvad er </a:t>
            </a:r>
            <a:r>
              <a:rPr lang="da-DK" sz="2000" b="1" dirty="0" err="1" smtClean="0"/>
              <a:t>U-værdier</a:t>
            </a:r>
            <a:r>
              <a:rPr lang="da-DK" sz="2000" b="1" dirty="0" smtClean="0"/>
              <a:t>?</a:t>
            </a:r>
          </a:p>
          <a:p>
            <a:pPr lvl="1"/>
            <a:r>
              <a:rPr lang="da-DK" sz="1600" b="1" dirty="0" smtClean="0"/>
              <a:t>Beregning af </a:t>
            </a:r>
            <a:r>
              <a:rPr lang="da-DK" sz="1600" b="1" dirty="0" err="1" smtClean="0"/>
              <a:t>U-værdier</a:t>
            </a:r>
            <a:endParaRPr lang="da-DK" sz="1600" b="1" dirty="0" smtClean="0"/>
          </a:p>
          <a:p>
            <a:pPr algn="ctr"/>
            <a:endParaRPr lang="da-DK" sz="2000" b="1" dirty="0" smtClean="0"/>
          </a:p>
          <a:p>
            <a:pPr lvl="1"/>
            <a:endParaRPr lang="da-DK" sz="2000" b="1" i="1" dirty="0" smtClean="0"/>
          </a:p>
          <a:p>
            <a:r>
              <a:rPr lang="da-DK" sz="2000" b="1" dirty="0" smtClean="0"/>
              <a:t>Besparelser og rentabilitet</a:t>
            </a:r>
          </a:p>
          <a:p>
            <a:pPr lvl="1"/>
            <a:r>
              <a:rPr lang="da-DK" sz="1600" b="1" dirty="0" smtClean="0"/>
              <a:t>Diverse opgaver</a:t>
            </a:r>
            <a:endParaRPr lang="da-DK" sz="1600" b="1" dirty="0"/>
          </a:p>
        </p:txBody>
      </p:sp>
      <p:pic>
        <p:nvPicPr>
          <p:cNvPr id="7" name="Picture 12" descr="hus10_357548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1916832"/>
            <a:ext cx="4650928" cy="30959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Program for kursus i energioptimering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sz="2000" b="1" dirty="0" smtClean="0"/>
              <a:t>Energiløsninger</a:t>
            </a:r>
          </a:p>
          <a:p>
            <a:endParaRPr lang="da-DK" sz="2000" b="1" dirty="0" smtClean="0"/>
          </a:p>
          <a:p>
            <a:r>
              <a:rPr lang="da-DK" sz="2000" b="1" dirty="0" smtClean="0"/>
              <a:t>Konstruktionsopbygning ved energirenovering</a:t>
            </a:r>
          </a:p>
          <a:p>
            <a:endParaRPr lang="da-DK" sz="2000" b="1" dirty="0" smtClean="0"/>
          </a:p>
          <a:p>
            <a:r>
              <a:rPr lang="da-DK" sz="2000" b="1" dirty="0" smtClean="0"/>
              <a:t>Tekniske installationer</a:t>
            </a:r>
          </a:p>
          <a:p>
            <a:endParaRPr lang="da-DK" sz="2000" b="1" dirty="0" smtClean="0"/>
          </a:p>
          <a:p>
            <a:r>
              <a:rPr lang="da-DK" sz="2000" b="1" dirty="0" smtClean="0"/>
              <a:t>Alternative energikilder</a:t>
            </a:r>
          </a:p>
          <a:p>
            <a:endParaRPr lang="da-DK" sz="2000" b="1" dirty="0" smtClean="0"/>
          </a:p>
          <a:p>
            <a:r>
              <a:rPr lang="da-DK" sz="2000" b="1" dirty="0" smtClean="0"/>
              <a:t>Diverse hjemmesider</a:t>
            </a:r>
          </a:p>
          <a:p>
            <a:endParaRPr lang="da-DK" sz="2000" b="1" dirty="0" smtClean="0"/>
          </a:p>
          <a:p>
            <a:r>
              <a:rPr lang="da-DK" sz="2000" b="1" dirty="0" smtClean="0"/>
              <a:t>Hvad gør vi i grunduddannelsen</a:t>
            </a:r>
            <a:endParaRPr lang="da-DK" sz="2000" b="1" dirty="0" smtClean="0"/>
          </a:p>
          <a:p>
            <a:endParaRPr lang="da-DK" sz="2000" b="1" dirty="0" smtClean="0"/>
          </a:p>
          <a:p>
            <a:r>
              <a:rPr lang="da-DK" sz="2000" b="1" dirty="0" smtClean="0"/>
              <a:t>Opsamling og evaluering</a:t>
            </a:r>
          </a:p>
          <a:p>
            <a:endParaRPr lang="da-DK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l="7028"/>
          <a:stretch>
            <a:fillRect/>
          </a:stretch>
        </p:blipFill>
        <p:spPr bwMode="auto">
          <a:xfrm>
            <a:off x="4487201" y="1268760"/>
            <a:ext cx="4576166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59</Words>
  <Application>Microsoft Office PowerPoint</Application>
  <PresentationFormat>Skærmshow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3</vt:i4>
      </vt:variant>
    </vt:vector>
  </HeadingPairs>
  <TitlesOfParts>
    <vt:vector size="4" baseType="lpstr">
      <vt:lpstr>Kontortema</vt:lpstr>
      <vt:lpstr>Dias nummer 1</vt:lpstr>
      <vt:lpstr>Program for kursus i energioptimering</vt:lpstr>
      <vt:lpstr>Program for kursus i energioptimering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for kursus i energioptimering</dc:title>
  <dc:creator>Jan Hyldgaard Christensen</dc:creator>
  <cp:lastModifiedBy>jhc</cp:lastModifiedBy>
  <cp:revision>8</cp:revision>
  <dcterms:created xsi:type="dcterms:W3CDTF">2010-12-07T16:14:30Z</dcterms:created>
  <dcterms:modified xsi:type="dcterms:W3CDTF">2012-06-14T10:26:32Z</dcterms:modified>
</cp:coreProperties>
</file>